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80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60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831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88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289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81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097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21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45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35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2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75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14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89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16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17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2624-8639-4FFD-9FDE-157DD4D0A437}" type="datetimeFigureOut">
              <a:rPr lang="zh-TW" altLang="en-US" smtClean="0"/>
              <a:t>2020/4/6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93BB4-3ACE-472C-9E2E-7219C0195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4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8FC1C82-923A-4017-80CC-63C9A891D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19252"/>
              </p:ext>
            </p:extLst>
          </p:nvPr>
        </p:nvGraphicFramePr>
        <p:xfrm>
          <a:off x="152746" y="739302"/>
          <a:ext cx="11764677" cy="5944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953">
                  <a:extLst>
                    <a:ext uri="{9D8B030D-6E8A-4147-A177-3AD203B41FA5}">
                      <a16:colId xmlns:a16="http://schemas.microsoft.com/office/drawing/2014/main" val="709255373"/>
                    </a:ext>
                  </a:extLst>
                </a:gridCol>
                <a:gridCol w="6760724">
                  <a:extLst>
                    <a:ext uri="{9D8B030D-6E8A-4147-A177-3AD203B41FA5}">
                      <a16:colId xmlns:a16="http://schemas.microsoft.com/office/drawing/2014/main" val="811660936"/>
                    </a:ext>
                  </a:extLst>
                </a:gridCol>
              </a:tblGrid>
              <a:tr h="3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effectLst/>
                        </a:rPr>
                        <a:t>證照</a:t>
                      </a:r>
                      <a:endParaRPr lang="zh-TW" sz="22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00" baseline="0" dirty="0">
                          <a:effectLst/>
                        </a:rPr>
                        <a:t> </a:t>
                      </a:r>
                      <a:r>
                        <a:rPr lang="zh-TW" altLang="en-US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對應</a:t>
                      </a:r>
                      <a:r>
                        <a:rPr lang="zh-TW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課程</a:t>
                      </a:r>
                      <a:endParaRPr lang="zh-TW" sz="2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182066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effectLst/>
                        </a:rPr>
                        <a:t>食品技師</a:t>
                      </a:r>
                      <a:r>
                        <a:rPr lang="en-US" sz="2200" kern="100" baseline="0" dirty="0">
                          <a:effectLst/>
                        </a:rPr>
                        <a:t>(</a:t>
                      </a:r>
                      <a:r>
                        <a:rPr lang="zh-TW" sz="2200" kern="100" baseline="0" dirty="0">
                          <a:effectLst/>
                        </a:rPr>
                        <a:t>國家考試</a:t>
                      </a:r>
                      <a:r>
                        <a:rPr lang="en-US" sz="2200" kern="100" baseline="0" dirty="0">
                          <a:effectLst/>
                        </a:rPr>
                        <a:t>)</a:t>
                      </a:r>
                      <a:endParaRPr lang="zh-TW" sz="22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生物化學、食品化學、食品分析、食品分析實驗、食品微生物實驗、食品微生物學、應用微生物學、食品加工學、食品加工學實驗、食品工廠與管理、食品安全管制系統、食品衛生與安全、生物統計學、營養學</a:t>
                      </a:r>
                      <a:endParaRPr lang="zh-TW" sz="2200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120630"/>
                  </a:ext>
                </a:extLst>
              </a:tr>
              <a:tr h="505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effectLst/>
                        </a:rPr>
                        <a:t>食品檢驗分析丙級與乙級技術士證照</a:t>
                      </a:r>
                      <a:endParaRPr lang="zh-TW" sz="22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食品分析、食品分析實驗、證照培訓班</a:t>
                      </a:r>
                      <a:r>
                        <a:rPr lang="en-US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暑假開課</a:t>
                      </a:r>
                      <a:r>
                        <a:rPr lang="en-US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200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604732"/>
                  </a:ext>
                </a:extLst>
              </a:tr>
              <a:tr h="441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effectLst/>
                        </a:rPr>
                        <a:t>保健食品初級工程師（大三以上）</a:t>
                      </a:r>
                      <a:endParaRPr lang="zh-TW" sz="22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營養學、食品衛生與安全、食品加工學、</a:t>
                      </a:r>
                      <a:r>
                        <a:rPr kumimoji="0" lang="zh-TW" altLang="en-US" sz="2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食品化學、食品分析</a:t>
                      </a:r>
                      <a:endParaRPr lang="zh-TW" sz="2200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164816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effectLst/>
                        </a:rPr>
                        <a:t>保健食品研發工程師</a:t>
                      </a:r>
                      <a:r>
                        <a:rPr lang="en-US" sz="2200" kern="100" baseline="0" dirty="0">
                          <a:effectLst/>
                        </a:rPr>
                        <a:t>(</a:t>
                      </a:r>
                      <a:r>
                        <a:rPr lang="en-US" altLang="zh-TW" sz="2200" kern="100" baseline="0" dirty="0">
                          <a:effectLst/>
                        </a:rPr>
                        <a:t>1</a:t>
                      </a:r>
                      <a:r>
                        <a:rPr lang="zh-TW" altLang="en-US" sz="2200" kern="100" baseline="0" dirty="0">
                          <a:effectLst/>
                        </a:rPr>
                        <a:t>年以上食品相關工作經驗者或碩士畢業（含）以上者</a:t>
                      </a:r>
                      <a:r>
                        <a:rPr lang="en-US" sz="2200" kern="100" baseline="0" dirty="0">
                          <a:effectLst/>
                        </a:rPr>
                        <a:t>)</a:t>
                      </a:r>
                      <a:endParaRPr lang="zh-TW" sz="22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2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食品加工學、食品工廠與管理、食品微生物學、食品衛生與安全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524920"/>
                  </a:ext>
                </a:extLst>
              </a:tr>
              <a:tr h="41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食品品保工程師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初級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（大三以上）</a:t>
                      </a:r>
                      <a:endParaRPr lang="zh-TW" sz="2200" b="1" kern="1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2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食品衛生與安全、食品加工學、食品化學、食品微生物學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食品品保工程師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中級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zh-TW" altLang="en-US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年以上食品相關工作經驗者或碩士畢業（含）以上者</a:t>
                      </a:r>
                      <a:r>
                        <a:rPr lang="en-US" altLang="zh-TW" sz="2200" b="1" kern="1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2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食品安全管制系統、食品工廠與管理、食品衛生與安全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食品安全管制系統 </a:t>
                      </a:r>
                      <a:r>
                        <a:rPr lang="en-US" altLang="zh-TW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(HACCP 60A</a:t>
                      </a:r>
                      <a:r>
                        <a:rPr lang="zh-TW" altLang="en-US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及</a:t>
                      </a:r>
                      <a:r>
                        <a:rPr lang="en-US" altLang="zh-TW" sz="2200" kern="100" baseline="0" dirty="0">
                          <a:solidFill>
                            <a:schemeClr val="bg1"/>
                          </a:solidFill>
                          <a:effectLst/>
                        </a:rPr>
                        <a:t>60B)</a:t>
                      </a:r>
                      <a:endParaRPr lang="zh-TW" sz="2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baseline="0" dirty="0">
                          <a:solidFill>
                            <a:srgbClr val="FF0000"/>
                          </a:solidFill>
                          <a:effectLst/>
                        </a:rPr>
                        <a:t>食品微生物學、應用微生物學、食品加工學、食品分析、食品工廠與管理、食品安全管制系統、食品衛生與安全</a:t>
                      </a:r>
                      <a:endParaRPr lang="zh-TW" sz="2200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409997"/>
                  </a:ext>
                </a:extLst>
              </a:tr>
            </a:tbl>
          </a:graphicData>
        </a:graphic>
      </p:graphicFrame>
      <p:sp>
        <p:nvSpPr>
          <p:cNvPr id="3" name="標題 2">
            <a:extLst>
              <a:ext uri="{FF2B5EF4-FFF2-40B4-BE49-F238E27FC236}">
                <a16:creationId xmlns:a16="http://schemas.microsoft.com/office/drawing/2014/main" id="{A294D3E3-A4F5-49DE-9A2F-6BFA0C1C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55" y="9307"/>
            <a:ext cx="8596668" cy="729995"/>
          </a:xfrm>
        </p:spPr>
        <p:txBody>
          <a:bodyPr/>
          <a:lstStyle/>
          <a:p>
            <a:r>
              <a:rPr lang="zh-TW" altLang="en-US" dirty="0"/>
              <a:t>證照</a:t>
            </a:r>
          </a:p>
        </p:txBody>
      </p:sp>
    </p:spTree>
    <p:extLst>
      <p:ext uri="{BB962C8B-B14F-4D97-AF65-F5344CB8AC3E}">
        <p14:creationId xmlns:p14="http://schemas.microsoft.com/office/powerpoint/2010/main" val="47217837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251</Words>
  <Application>Microsoft Office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多面向</vt:lpstr>
      <vt:lpstr>證照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定峰 吳</dc:creator>
  <cp:lastModifiedBy>定峰 吳</cp:lastModifiedBy>
  <cp:revision>6</cp:revision>
  <dcterms:created xsi:type="dcterms:W3CDTF">2020-02-16T08:48:23Z</dcterms:created>
  <dcterms:modified xsi:type="dcterms:W3CDTF">2020-04-06T07:04:00Z</dcterms:modified>
</cp:coreProperties>
</file>